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theme/themeOverride12.xml" ContentType="application/vnd.openxmlformats-officedocument.themeOverr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Override5.xml" ContentType="application/vnd.openxmlformats-officedocument.themeOverr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Override13.xml" ContentType="application/vnd.openxmlformats-officedocument.themeOverr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Override4.xml" ContentType="application/vnd.openxmlformats-officedocument.themeOverr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theme/themeOverride9.xml" ContentType="application/vnd.openxmlformats-officedocument.themeOverride+xml"/>
  <Override PartName="/ppt/diagrams/data1.xml" ContentType="application/vnd.openxmlformats-officedocument.drawingml.diagramData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Override7.xml" ContentType="application/vnd.openxmlformats-officedocument.themeOverr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  <p:sldMasterId id="2147483804" r:id="rId3"/>
    <p:sldMasterId id="2147483816" r:id="rId4"/>
    <p:sldMasterId id="2147483888" r:id="rId5"/>
  </p:sldMasterIdLst>
  <p:sldIdLst>
    <p:sldId id="303" r:id="rId6"/>
    <p:sldId id="263" r:id="rId7"/>
    <p:sldId id="304" r:id="rId8"/>
    <p:sldId id="280" r:id="rId9"/>
    <p:sldId id="279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6" r:id="rId18"/>
    <p:sldId id="260" r:id="rId19"/>
    <p:sldId id="286" r:id="rId20"/>
    <p:sldId id="312" r:id="rId21"/>
    <p:sldId id="313" r:id="rId22"/>
    <p:sldId id="314" r:id="rId23"/>
    <p:sldId id="315" r:id="rId24"/>
    <p:sldId id="285" r:id="rId25"/>
    <p:sldId id="30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>
        <p:scale>
          <a:sx n="66" d="100"/>
          <a:sy n="66" d="100"/>
        </p:scale>
        <p:origin x="-142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943E45-0556-4F10-BE74-5B80438EAB4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28AE82-911A-45A3-9F09-971A4793C54C}">
      <dgm:prSet phldrT="[Text]"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US" sz="2800" dirty="0" err="1" smtClean="0">
              <a:latin typeface="SutonnyMJ" pitchFamily="2" charset="0"/>
              <a:cs typeface="SutonnyMJ" pitchFamily="2" charset="0"/>
            </a:rPr>
            <a:t>RxeRMZ</a:t>
          </a:r>
          <a:endParaRPr lang="en-US" sz="3000" dirty="0"/>
        </a:p>
      </dgm:t>
    </dgm:pt>
    <dgm:pt modelId="{045A026D-A0B6-4BB3-8EF3-6A7B026FBE03}" type="parTrans" cxnId="{59DA1B10-3B9E-491C-A554-FD90998BEB6B}">
      <dgm:prSet/>
      <dgm:spPr/>
      <dgm:t>
        <a:bodyPr/>
        <a:lstStyle/>
        <a:p>
          <a:endParaRPr lang="en-US"/>
        </a:p>
      </dgm:t>
    </dgm:pt>
    <dgm:pt modelId="{B80B3BBE-8FB4-44F2-803A-12B0C7581D27}" type="sibTrans" cxnId="{59DA1B10-3B9E-491C-A554-FD90998BEB6B}">
      <dgm:prSet/>
      <dgm:spPr/>
      <dgm:t>
        <a:bodyPr/>
        <a:lstStyle/>
        <a:p>
          <a:endParaRPr lang="en-US"/>
        </a:p>
      </dgm:t>
    </dgm:pt>
    <dgm:pt modelId="{1C466644-3821-4062-8F98-7A64BEC84FAE}">
      <dgm:prSet phldrT="[Text]"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US" sz="3600" dirty="0" err="1" smtClean="0">
              <a:latin typeface="SutonnyMJ" pitchFamily="2" charset="0"/>
              <a:cs typeface="SutonnyMJ" pitchFamily="2" charset="0"/>
            </a:rPr>
            <a:t>g‡biv</a:t>
          </a:r>
          <a:endParaRPr lang="en-US" sz="2200" dirty="0"/>
        </a:p>
      </dgm:t>
    </dgm:pt>
    <dgm:pt modelId="{7D61EFCA-03C3-4E62-A702-C60C9AD3C2EF}" type="parTrans" cxnId="{4111EDA3-6EFC-4C5D-959E-67E3A64470E7}">
      <dgm:prSet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en-US"/>
        </a:p>
      </dgm:t>
    </dgm:pt>
    <dgm:pt modelId="{E3B84007-0913-4540-BD5C-19629923063D}" type="sibTrans" cxnId="{4111EDA3-6EFC-4C5D-959E-67E3A64470E7}">
      <dgm:prSet/>
      <dgm:spPr/>
      <dgm:t>
        <a:bodyPr/>
        <a:lstStyle/>
        <a:p>
          <a:endParaRPr lang="en-US"/>
        </a:p>
      </dgm:t>
    </dgm:pt>
    <dgm:pt modelId="{F86633AD-F927-4FFC-8B61-58DD1C3E2EAB}">
      <dgm:prSet phldrT="[Text]"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US" sz="2800" dirty="0" smtClean="0">
              <a:latin typeface="SutonnyMJ" pitchFamily="2" charset="0"/>
              <a:cs typeface="SutonnyMJ" pitchFamily="2" charset="0"/>
            </a:rPr>
            <a:t>‡</a:t>
          </a:r>
          <a:r>
            <a:rPr lang="en-US" sz="2800" dirty="0" err="1" smtClean="0">
              <a:latin typeface="SutonnyMJ" pitchFamily="2" charset="0"/>
              <a:cs typeface="SutonnyMJ" pitchFamily="2" charset="0"/>
            </a:rPr>
            <a:t>cÖvwU÷v</a:t>
          </a:r>
          <a:endParaRPr lang="en-US" sz="2800" dirty="0"/>
        </a:p>
      </dgm:t>
    </dgm:pt>
    <dgm:pt modelId="{A9C58FB9-FC08-431A-A21A-BD43078C32A9}" type="parTrans" cxnId="{9456BF8A-32C7-4C32-8B22-F960E0EF69A0}">
      <dgm:prSet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en-US"/>
        </a:p>
      </dgm:t>
    </dgm:pt>
    <dgm:pt modelId="{0BFCEB13-2281-425C-BC54-CE3F61329CC9}" type="sibTrans" cxnId="{9456BF8A-32C7-4C32-8B22-F960E0EF69A0}">
      <dgm:prSet/>
      <dgm:spPr/>
      <dgm:t>
        <a:bodyPr/>
        <a:lstStyle/>
        <a:p>
          <a:endParaRPr lang="en-US"/>
        </a:p>
      </dgm:t>
    </dgm:pt>
    <dgm:pt modelId="{12E58E02-B886-43A5-84CC-457F62524AE3}">
      <dgm:prSet phldrT="[Text]"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US" sz="3200" dirty="0" err="1" smtClean="0">
              <a:latin typeface="SutonnyMJ" pitchFamily="2" charset="0"/>
              <a:cs typeface="SutonnyMJ" pitchFamily="2" charset="0"/>
            </a:rPr>
            <a:t>dvbRvB</a:t>
          </a:r>
          <a:endParaRPr lang="en-US" sz="3200" dirty="0"/>
        </a:p>
      </dgm:t>
    </dgm:pt>
    <dgm:pt modelId="{6EE16B0C-95B9-45A3-8A8C-7269EF151F12}" type="parTrans" cxnId="{1B30498A-FBBF-4704-9CFF-013B725CA09D}">
      <dgm:prSet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en-US"/>
        </a:p>
      </dgm:t>
    </dgm:pt>
    <dgm:pt modelId="{E81C7F0E-CC30-49CF-BE10-712AE63B4BBB}" type="sibTrans" cxnId="{1B30498A-FBBF-4704-9CFF-013B725CA09D}">
      <dgm:prSet/>
      <dgm:spPr/>
      <dgm:t>
        <a:bodyPr/>
        <a:lstStyle/>
        <a:p>
          <a:endParaRPr lang="en-US"/>
        </a:p>
      </dgm:t>
    </dgm:pt>
    <dgm:pt modelId="{19AD3F10-4020-4F2C-8DBF-B104FFB16495}">
      <dgm:prSet phldrT="[Text]"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US" sz="3600" dirty="0" err="1" smtClean="0">
              <a:latin typeface="SutonnyMJ" pitchFamily="2" charset="0"/>
              <a:cs typeface="SutonnyMJ" pitchFamily="2" charset="0"/>
            </a:rPr>
            <a:t>cøvw›U</a:t>
          </a:r>
          <a:endParaRPr lang="en-US" sz="2200" dirty="0">
            <a:latin typeface="SutonnyMJ" pitchFamily="2" charset="0"/>
            <a:cs typeface="SutonnyMJ" pitchFamily="2" charset="0"/>
          </a:endParaRPr>
        </a:p>
      </dgm:t>
    </dgm:pt>
    <dgm:pt modelId="{41B14E90-1929-4847-9113-67BF08E7BFD8}" type="parTrans" cxnId="{C30793B8-AD0A-409F-81D3-477FDF5CEF02}">
      <dgm:prSet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en-US"/>
        </a:p>
      </dgm:t>
    </dgm:pt>
    <dgm:pt modelId="{1C72C03D-17B7-45FB-BCA8-4E4C2D7BD9E2}" type="sibTrans" cxnId="{C30793B8-AD0A-409F-81D3-477FDF5CEF02}">
      <dgm:prSet/>
      <dgm:spPr/>
      <dgm:t>
        <a:bodyPr/>
        <a:lstStyle/>
        <a:p>
          <a:endParaRPr lang="en-US"/>
        </a:p>
      </dgm:t>
    </dgm:pt>
    <dgm:pt modelId="{A02E0899-9C61-4A72-A4C5-6CEC71B38500}">
      <dgm:prSet phldrT="[Text]"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US" sz="2000" dirty="0" err="1" smtClean="0">
              <a:latin typeface="SutonnyMJ" pitchFamily="2" charset="0"/>
              <a:cs typeface="SutonnyMJ" pitchFamily="2" charset="0"/>
            </a:rPr>
            <a:t>G¨vwb‡gwjqv</a:t>
          </a:r>
          <a:endParaRPr lang="en-US" sz="2000" dirty="0">
            <a:latin typeface="SutonnyMJ" pitchFamily="2" charset="0"/>
            <a:cs typeface="SutonnyMJ" pitchFamily="2" charset="0"/>
          </a:endParaRPr>
        </a:p>
      </dgm:t>
    </dgm:pt>
    <dgm:pt modelId="{1ECDCC00-7C5A-40C5-9904-E8E94BC90557}" type="parTrans" cxnId="{6D3F142C-4217-4F23-B06B-18964EE697DA}">
      <dgm:prSet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en-US"/>
        </a:p>
      </dgm:t>
    </dgm:pt>
    <dgm:pt modelId="{7D99F36C-D745-423C-9963-22ED932DE243}" type="sibTrans" cxnId="{6D3F142C-4217-4F23-B06B-18964EE697DA}">
      <dgm:prSet/>
      <dgm:spPr/>
      <dgm:t>
        <a:bodyPr/>
        <a:lstStyle/>
        <a:p>
          <a:endParaRPr lang="en-US"/>
        </a:p>
      </dgm:t>
    </dgm:pt>
    <dgm:pt modelId="{64FB30C6-CAB8-442A-A811-095529AFE465}" type="pres">
      <dgm:prSet presAssocID="{73943E45-0556-4F10-BE74-5B80438EAB4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6281B41-B77B-4638-99BB-E1DC6D003DB5}" type="pres">
      <dgm:prSet presAssocID="{FB28AE82-911A-45A3-9F09-971A4793C54C}" presName="hierRoot1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B3788F3D-1079-4ECC-8413-820831398BF2}" type="pres">
      <dgm:prSet presAssocID="{FB28AE82-911A-45A3-9F09-971A4793C54C}" presName="composite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89FD9808-D6A0-408F-BBA6-1B7E0BD3F3D3}" type="pres">
      <dgm:prSet presAssocID="{FB28AE82-911A-45A3-9F09-971A4793C54C}" presName="background" presStyleLbl="node0" presStyleIdx="0" presStyleCnt="1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C8AB3D49-E3F4-44BC-A3DB-CC1F95238BC9}" type="pres">
      <dgm:prSet presAssocID="{FB28AE82-911A-45A3-9F09-971A4793C54C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D083B9-66CD-4B96-B543-229234BB149F}" type="pres">
      <dgm:prSet presAssocID="{FB28AE82-911A-45A3-9F09-971A4793C54C}" presName="hierChild2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DA3ECEF5-94A8-48EF-B192-70A1F6A92934}" type="pres">
      <dgm:prSet presAssocID="{7D61EFCA-03C3-4E62-A702-C60C9AD3C2EF}" presName="Name10" presStyleLbl="parChTrans1D2" presStyleIdx="0" presStyleCnt="5"/>
      <dgm:spPr/>
      <dgm:t>
        <a:bodyPr/>
        <a:lstStyle/>
        <a:p>
          <a:endParaRPr lang="en-US"/>
        </a:p>
      </dgm:t>
    </dgm:pt>
    <dgm:pt modelId="{A9988FF6-5C7D-4B0F-8132-CB2493BB30E6}" type="pres">
      <dgm:prSet presAssocID="{1C466644-3821-4062-8F98-7A64BEC84FAE}" presName="hierRoot2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12475511-C9C9-4E4F-B487-F2A020F19D18}" type="pres">
      <dgm:prSet presAssocID="{1C466644-3821-4062-8F98-7A64BEC84FAE}" presName="composite2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7B854BD0-6273-4A51-B37E-3FA865B2CB17}" type="pres">
      <dgm:prSet presAssocID="{1C466644-3821-4062-8F98-7A64BEC84FAE}" presName="background2" presStyleLbl="node2" presStyleIdx="0" presStyleCnt="5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AE983593-FC87-40A3-8AAC-B3548C4A145C}" type="pres">
      <dgm:prSet presAssocID="{1C466644-3821-4062-8F98-7A64BEC84FAE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56AD04-D195-40D9-BDC4-8995C4F8C9CE}" type="pres">
      <dgm:prSet presAssocID="{1C466644-3821-4062-8F98-7A64BEC84FAE}" presName="hierChild3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267648C2-48E7-4641-A453-088049256F47}" type="pres">
      <dgm:prSet presAssocID="{A9C58FB9-FC08-431A-A21A-BD43078C32A9}" presName="Name10" presStyleLbl="parChTrans1D2" presStyleIdx="1" presStyleCnt="5"/>
      <dgm:spPr/>
      <dgm:t>
        <a:bodyPr/>
        <a:lstStyle/>
        <a:p>
          <a:endParaRPr lang="en-US"/>
        </a:p>
      </dgm:t>
    </dgm:pt>
    <dgm:pt modelId="{C33E09AC-5940-4CA7-885D-AB352FC92EED}" type="pres">
      <dgm:prSet presAssocID="{F86633AD-F927-4FFC-8B61-58DD1C3E2EAB}" presName="hierRoot2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5AF9C251-5D29-4DB6-BA43-A4AD646FC36C}" type="pres">
      <dgm:prSet presAssocID="{F86633AD-F927-4FFC-8B61-58DD1C3E2EAB}" presName="composite2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770F58D1-88EA-4270-9EE0-E15789FAB13C}" type="pres">
      <dgm:prSet presAssocID="{F86633AD-F927-4FFC-8B61-58DD1C3E2EAB}" presName="background2" presStyleLbl="node2" presStyleIdx="1" presStyleCnt="5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F7976A66-EBF8-4CFE-9786-09CA0AB590B1}" type="pres">
      <dgm:prSet presAssocID="{F86633AD-F927-4FFC-8B61-58DD1C3E2EAB}" presName="text2" presStyleLbl="fgAcc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2BAA52-C5BC-47FE-B2ED-22E2844A3A6E}" type="pres">
      <dgm:prSet presAssocID="{F86633AD-F927-4FFC-8B61-58DD1C3E2EAB}" presName="hierChild3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176C59BD-8852-4E81-AD66-AC5027E6BDC1}" type="pres">
      <dgm:prSet presAssocID="{6EE16B0C-95B9-45A3-8A8C-7269EF151F12}" presName="Name10" presStyleLbl="parChTrans1D2" presStyleIdx="2" presStyleCnt="5"/>
      <dgm:spPr/>
      <dgm:t>
        <a:bodyPr/>
        <a:lstStyle/>
        <a:p>
          <a:endParaRPr lang="en-US"/>
        </a:p>
      </dgm:t>
    </dgm:pt>
    <dgm:pt modelId="{A079ABC2-1CF4-4CA0-9A83-FC81B786F4F8}" type="pres">
      <dgm:prSet presAssocID="{12E58E02-B886-43A5-84CC-457F62524AE3}" presName="hierRoot2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49F4E881-0E0E-45EC-9083-8BBDCBD3E215}" type="pres">
      <dgm:prSet presAssocID="{12E58E02-B886-43A5-84CC-457F62524AE3}" presName="composite2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8FC8777B-DCE6-47E3-BE0D-D6EDB1E5C957}" type="pres">
      <dgm:prSet presAssocID="{12E58E02-B886-43A5-84CC-457F62524AE3}" presName="background2" presStyleLbl="node2" presStyleIdx="2" presStyleCnt="5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DD660B5E-82C0-4AF2-B410-C7481396EB81}" type="pres">
      <dgm:prSet presAssocID="{12E58E02-B886-43A5-84CC-457F62524AE3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BD01CD-8228-4ED9-AF7F-6E71142A9E9E}" type="pres">
      <dgm:prSet presAssocID="{12E58E02-B886-43A5-84CC-457F62524AE3}" presName="hierChild3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4CAAF874-7AE8-4507-9B7B-91B13B6E7DA9}" type="pres">
      <dgm:prSet presAssocID="{41B14E90-1929-4847-9113-67BF08E7BFD8}" presName="Name10" presStyleLbl="parChTrans1D2" presStyleIdx="3" presStyleCnt="5"/>
      <dgm:spPr/>
      <dgm:t>
        <a:bodyPr/>
        <a:lstStyle/>
        <a:p>
          <a:endParaRPr lang="en-US"/>
        </a:p>
      </dgm:t>
    </dgm:pt>
    <dgm:pt modelId="{FFDD678A-5EFC-4C23-8A69-C75983DC24EE}" type="pres">
      <dgm:prSet presAssocID="{19AD3F10-4020-4F2C-8DBF-B104FFB16495}" presName="hierRoot2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B9C170BF-F4A7-48EE-AB30-C633B3D4903A}" type="pres">
      <dgm:prSet presAssocID="{19AD3F10-4020-4F2C-8DBF-B104FFB16495}" presName="composite2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BD88D621-B213-4CD9-BF62-B9E3C410ACC1}" type="pres">
      <dgm:prSet presAssocID="{19AD3F10-4020-4F2C-8DBF-B104FFB16495}" presName="background2" presStyleLbl="node2" presStyleIdx="3" presStyleCnt="5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4AF471F8-553C-4B31-B768-E22AACAE6A7C}" type="pres">
      <dgm:prSet presAssocID="{19AD3F10-4020-4F2C-8DBF-B104FFB16495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0E14A3-B0EF-420D-A4E0-CD521C59CAB8}" type="pres">
      <dgm:prSet presAssocID="{19AD3F10-4020-4F2C-8DBF-B104FFB16495}" presName="hierChild3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12DB447A-2DEF-4671-9F4D-806DF772FCDC}" type="pres">
      <dgm:prSet presAssocID="{1ECDCC00-7C5A-40C5-9904-E8E94BC90557}" presName="Name10" presStyleLbl="parChTrans1D2" presStyleIdx="4" presStyleCnt="5"/>
      <dgm:spPr/>
      <dgm:t>
        <a:bodyPr/>
        <a:lstStyle/>
        <a:p>
          <a:endParaRPr lang="en-US"/>
        </a:p>
      </dgm:t>
    </dgm:pt>
    <dgm:pt modelId="{7A93B280-C9EB-4702-ADCB-736C360BA928}" type="pres">
      <dgm:prSet presAssocID="{A02E0899-9C61-4A72-A4C5-6CEC71B38500}" presName="hierRoot2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5DA9E558-345E-4E5E-828A-A860500F7381}" type="pres">
      <dgm:prSet presAssocID="{A02E0899-9C61-4A72-A4C5-6CEC71B38500}" presName="composite2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09897B99-98A6-44A1-9C40-A67F68282D35}" type="pres">
      <dgm:prSet presAssocID="{A02E0899-9C61-4A72-A4C5-6CEC71B38500}" presName="background2" presStyleLbl="node2" presStyleIdx="4" presStyleCnt="5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1CC2C6B9-3137-43B9-AFC0-137F40B5D5F8}" type="pres">
      <dgm:prSet presAssocID="{A02E0899-9C61-4A72-A4C5-6CEC71B38500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069733-C44E-4BA8-8C5D-4D8884314F7A}" type="pres">
      <dgm:prSet presAssocID="{A02E0899-9C61-4A72-A4C5-6CEC71B38500}" presName="hierChild3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</dgm:ptLst>
  <dgm:cxnLst>
    <dgm:cxn modelId="{C30793B8-AD0A-409F-81D3-477FDF5CEF02}" srcId="{FB28AE82-911A-45A3-9F09-971A4793C54C}" destId="{19AD3F10-4020-4F2C-8DBF-B104FFB16495}" srcOrd="3" destOrd="0" parTransId="{41B14E90-1929-4847-9113-67BF08E7BFD8}" sibTransId="{1C72C03D-17B7-45FB-BCA8-4E4C2D7BD9E2}"/>
    <dgm:cxn modelId="{C2081A38-A710-4490-A769-C762DFB7F8A8}" type="presOf" srcId="{1ECDCC00-7C5A-40C5-9904-E8E94BC90557}" destId="{12DB447A-2DEF-4671-9F4D-806DF772FCDC}" srcOrd="0" destOrd="0" presId="urn:microsoft.com/office/officeart/2005/8/layout/hierarchy1"/>
    <dgm:cxn modelId="{59DA1B10-3B9E-491C-A554-FD90998BEB6B}" srcId="{73943E45-0556-4F10-BE74-5B80438EAB47}" destId="{FB28AE82-911A-45A3-9F09-971A4793C54C}" srcOrd="0" destOrd="0" parTransId="{045A026D-A0B6-4BB3-8EF3-6A7B026FBE03}" sibTransId="{B80B3BBE-8FB4-44F2-803A-12B0C7581D27}"/>
    <dgm:cxn modelId="{90E1A9F3-C987-48AA-95D2-0A66AC223CAC}" type="presOf" srcId="{FB28AE82-911A-45A3-9F09-971A4793C54C}" destId="{C8AB3D49-E3F4-44BC-A3DB-CC1F95238BC9}" srcOrd="0" destOrd="0" presId="urn:microsoft.com/office/officeart/2005/8/layout/hierarchy1"/>
    <dgm:cxn modelId="{18546250-4215-4366-B32C-A0B377060CF5}" type="presOf" srcId="{1C466644-3821-4062-8F98-7A64BEC84FAE}" destId="{AE983593-FC87-40A3-8AAC-B3548C4A145C}" srcOrd="0" destOrd="0" presId="urn:microsoft.com/office/officeart/2005/8/layout/hierarchy1"/>
    <dgm:cxn modelId="{6D3F142C-4217-4F23-B06B-18964EE697DA}" srcId="{FB28AE82-911A-45A3-9F09-971A4793C54C}" destId="{A02E0899-9C61-4A72-A4C5-6CEC71B38500}" srcOrd="4" destOrd="0" parTransId="{1ECDCC00-7C5A-40C5-9904-E8E94BC90557}" sibTransId="{7D99F36C-D745-423C-9963-22ED932DE243}"/>
    <dgm:cxn modelId="{44624496-813A-4AA3-AF51-00F135B9B040}" type="presOf" srcId="{7D61EFCA-03C3-4E62-A702-C60C9AD3C2EF}" destId="{DA3ECEF5-94A8-48EF-B192-70A1F6A92934}" srcOrd="0" destOrd="0" presId="urn:microsoft.com/office/officeart/2005/8/layout/hierarchy1"/>
    <dgm:cxn modelId="{3664256F-3957-41DE-B469-53D0634743AA}" type="presOf" srcId="{41B14E90-1929-4847-9113-67BF08E7BFD8}" destId="{4CAAF874-7AE8-4507-9B7B-91B13B6E7DA9}" srcOrd="0" destOrd="0" presId="urn:microsoft.com/office/officeart/2005/8/layout/hierarchy1"/>
    <dgm:cxn modelId="{2B237800-0323-479E-BC1C-A78942319F6B}" type="presOf" srcId="{A9C58FB9-FC08-431A-A21A-BD43078C32A9}" destId="{267648C2-48E7-4641-A453-088049256F47}" srcOrd="0" destOrd="0" presId="urn:microsoft.com/office/officeart/2005/8/layout/hierarchy1"/>
    <dgm:cxn modelId="{064293D9-0DBA-47CC-ADE6-87EEF2D078CE}" type="presOf" srcId="{19AD3F10-4020-4F2C-8DBF-B104FFB16495}" destId="{4AF471F8-553C-4B31-B768-E22AACAE6A7C}" srcOrd="0" destOrd="0" presId="urn:microsoft.com/office/officeart/2005/8/layout/hierarchy1"/>
    <dgm:cxn modelId="{1B30498A-FBBF-4704-9CFF-013B725CA09D}" srcId="{FB28AE82-911A-45A3-9F09-971A4793C54C}" destId="{12E58E02-B886-43A5-84CC-457F62524AE3}" srcOrd="2" destOrd="0" parTransId="{6EE16B0C-95B9-45A3-8A8C-7269EF151F12}" sibTransId="{E81C7F0E-CC30-49CF-BE10-712AE63B4BBB}"/>
    <dgm:cxn modelId="{DC2FBE76-31F0-428B-8330-F74C9FBE33A1}" type="presOf" srcId="{A02E0899-9C61-4A72-A4C5-6CEC71B38500}" destId="{1CC2C6B9-3137-43B9-AFC0-137F40B5D5F8}" srcOrd="0" destOrd="0" presId="urn:microsoft.com/office/officeart/2005/8/layout/hierarchy1"/>
    <dgm:cxn modelId="{F175124F-4F55-4D47-AED0-937F27601D20}" type="presOf" srcId="{6EE16B0C-95B9-45A3-8A8C-7269EF151F12}" destId="{176C59BD-8852-4E81-AD66-AC5027E6BDC1}" srcOrd="0" destOrd="0" presId="urn:microsoft.com/office/officeart/2005/8/layout/hierarchy1"/>
    <dgm:cxn modelId="{7A2E6B44-3BA4-482D-92E8-468ED11FD227}" type="presOf" srcId="{73943E45-0556-4F10-BE74-5B80438EAB47}" destId="{64FB30C6-CAB8-442A-A811-095529AFE465}" srcOrd="0" destOrd="0" presId="urn:microsoft.com/office/officeart/2005/8/layout/hierarchy1"/>
    <dgm:cxn modelId="{CFE1983A-4562-44C9-B381-EB6F1CB59712}" type="presOf" srcId="{F86633AD-F927-4FFC-8B61-58DD1C3E2EAB}" destId="{F7976A66-EBF8-4CFE-9786-09CA0AB590B1}" srcOrd="0" destOrd="0" presId="urn:microsoft.com/office/officeart/2005/8/layout/hierarchy1"/>
    <dgm:cxn modelId="{29DE36B7-2464-4C62-A67F-BEA678813998}" type="presOf" srcId="{12E58E02-B886-43A5-84CC-457F62524AE3}" destId="{DD660B5E-82C0-4AF2-B410-C7481396EB81}" srcOrd="0" destOrd="0" presId="urn:microsoft.com/office/officeart/2005/8/layout/hierarchy1"/>
    <dgm:cxn modelId="{4111EDA3-6EFC-4C5D-959E-67E3A64470E7}" srcId="{FB28AE82-911A-45A3-9F09-971A4793C54C}" destId="{1C466644-3821-4062-8F98-7A64BEC84FAE}" srcOrd="0" destOrd="0" parTransId="{7D61EFCA-03C3-4E62-A702-C60C9AD3C2EF}" sibTransId="{E3B84007-0913-4540-BD5C-19629923063D}"/>
    <dgm:cxn modelId="{9456BF8A-32C7-4C32-8B22-F960E0EF69A0}" srcId="{FB28AE82-911A-45A3-9F09-971A4793C54C}" destId="{F86633AD-F927-4FFC-8B61-58DD1C3E2EAB}" srcOrd="1" destOrd="0" parTransId="{A9C58FB9-FC08-431A-A21A-BD43078C32A9}" sibTransId="{0BFCEB13-2281-425C-BC54-CE3F61329CC9}"/>
    <dgm:cxn modelId="{0A7369D2-0A8C-4F4A-B46B-98518B398395}" type="presParOf" srcId="{64FB30C6-CAB8-442A-A811-095529AFE465}" destId="{66281B41-B77B-4638-99BB-E1DC6D003DB5}" srcOrd="0" destOrd="0" presId="urn:microsoft.com/office/officeart/2005/8/layout/hierarchy1"/>
    <dgm:cxn modelId="{56065080-A320-4B5D-A2BA-A9D180128C72}" type="presParOf" srcId="{66281B41-B77B-4638-99BB-E1DC6D003DB5}" destId="{B3788F3D-1079-4ECC-8413-820831398BF2}" srcOrd="0" destOrd="0" presId="urn:microsoft.com/office/officeart/2005/8/layout/hierarchy1"/>
    <dgm:cxn modelId="{5C21E30D-6E4A-46CC-ADB9-2CB05C5F510E}" type="presParOf" srcId="{B3788F3D-1079-4ECC-8413-820831398BF2}" destId="{89FD9808-D6A0-408F-BBA6-1B7E0BD3F3D3}" srcOrd="0" destOrd="0" presId="urn:microsoft.com/office/officeart/2005/8/layout/hierarchy1"/>
    <dgm:cxn modelId="{8E3D76EA-6F65-4598-A4ED-AB7CF16AD528}" type="presParOf" srcId="{B3788F3D-1079-4ECC-8413-820831398BF2}" destId="{C8AB3D49-E3F4-44BC-A3DB-CC1F95238BC9}" srcOrd="1" destOrd="0" presId="urn:microsoft.com/office/officeart/2005/8/layout/hierarchy1"/>
    <dgm:cxn modelId="{117C9E03-7B0D-4CCD-AF88-AAF777898E9E}" type="presParOf" srcId="{66281B41-B77B-4638-99BB-E1DC6D003DB5}" destId="{A1D083B9-66CD-4B96-B543-229234BB149F}" srcOrd="1" destOrd="0" presId="urn:microsoft.com/office/officeart/2005/8/layout/hierarchy1"/>
    <dgm:cxn modelId="{D2E43DFF-C622-4501-8AE6-A01B7DDFF7D0}" type="presParOf" srcId="{A1D083B9-66CD-4B96-B543-229234BB149F}" destId="{DA3ECEF5-94A8-48EF-B192-70A1F6A92934}" srcOrd="0" destOrd="0" presId="urn:microsoft.com/office/officeart/2005/8/layout/hierarchy1"/>
    <dgm:cxn modelId="{6268D71C-1E98-4FE2-BED6-ADC23AB3F3CB}" type="presParOf" srcId="{A1D083B9-66CD-4B96-B543-229234BB149F}" destId="{A9988FF6-5C7D-4B0F-8132-CB2493BB30E6}" srcOrd="1" destOrd="0" presId="urn:microsoft.com/office/officeart/2005/8/layout/hierarchy1"/>
    <dgm:cxn modelId="{CB8777C5-3F6F-4602-863E-4F5CAB27706F}" type="presParOf" srcId="{A9988FF6-5C7D-4B0F-8132-CB2493BB30E6}" destId="{12475511-C9C9-4E4F-B487-F2A020F19D18}" srcOrd="0" destOrd="0" presId="urn:microsoft.com/office/officeart/2005/8/layout/hierarchy1"/>
    <dgm:cxn modelId="{24E98B58-2655-49CD-A84B-74B2D2B5948F}" type="presParOf" srcId="{12475511-C9C9-4E4F-B487-F2A020F19D18}" destId="{7B854BD0-6273-4A51-B37E-3FA865B2CB17}" srcOrd="0" destOrd="0" presId="urn:microsoft.com/office/officeart/2005/8/layout/hierarchy1"/>
    <dgm:cxn modelId="{A888DF9E-08F4-4E4A-B1C0-ACE041920C32}" type="presParOf" srcId="{12475511-C9C9-4E4F-B487-F2A020F19D18}" destId="{AE983593-FC87-40A3-8AAC-B3548C4A145C}" srcOrd="1" destOrd="0" presId="urn:microsoft.com/office/officeart/2005/8/layout/hierarchy1"/>
    <dgm:cxn modelId="{ED9F3DAD-BC5A-4901-83CC-D72B310370EB}" type="presParOf" srcId="{A9988FF6-5C7D-4B0F-8132-CB2493BB30E6}" destId="{3B56AD04-D195-40D9-BDC4-8995C4F8C9CE}" srcOrd="1" destOrd="0" presId="urn:microsoft.com/office/officeart/2005/8/layout/hierarchy1"/>
    <dgm:cxn modelId="{4A01121E-BCB9-449D-8245-8F8EFCB86BC0}" type="presParOf" srcId="{A1D083B9-66CD-4B96-B543-229234BB149F}" destId="{267648C2-48E7-4641-A453-088049256F47}" srcOrd="2" destOrd="0" presId="urn:microsoft.com/office/officeart/2005/8/layout/hierarchy1"/>
    <dgm:cxn modelId="{14B22682-05C0-4BC2-B2EA-D4A50052004C}" type="presParOf" srcId="{A1D083B9-66CD-4B96-B543-229234BB149F}" destId="{C33E09AC-5940-4CA7-885D-AB352FC92EED}" srcOrd="3" destOrd="0" presId="urn:microsoft.com/office/officeart/2005/8/layout/hierarchy1"/>
    <dgm:cxn modelId="{E3E2F744-DAF6-4E90-A8F0-D7BA245253BD}" type="presParOf" srcId="{C33E09AC-5940-4CA7-885D-AB352FC92EED}" destId="{5AF9C251-5D29-4DB6-BA43-A4AD646FC36C}" srcOrd="0" destOrd="0" presId="urn:microsoft.com/office/officeart/2005/8/layout/hierarchy1"/>
    <dgm:cxn modelId="{A9AF07C4-9DAB-4D5C-B2C8-C7D3D7414542}" type="presParOf" srcId="{5AF9C251-5D29-4DB6-BA43-A4AD646FC36C}" destId="{770F58D1-88EA-4270-9EE0-E15789FAB13C}" srcOrd="0" destOrd="0" presId="urn:microsoft.com/office/officeart/2005/8/layout/hierarchy1"/>
    <dgm:cxn modelId="{CA9115BF-BEEC-4BE7-925A-7DFF7DBE7B47}" type="presParOf" srcId="{5AF9C251-5D29-4DB6-BA43-A4AD646FC36C}" destId="{F7976A66-EBF8-4CFE-9786-09CA0AB590B1}" srcOrd="1" destOrd="0" presId="urn:microsoft.com/office/officeart/2005/8/layout/hierarchy1"/>
    <dgm:cxn modelId="{7325CF32-283C-4BF8-B36E-6D316F88E9BD}" type="presParOf" srcId="{C33E09AC-5940-4CA7-885D-AB352FC92EED}" destId="{CB2BAA52-C5BC-47FE-B2ED-22E2844A3A6E}" srcOrd="1" destOrd="0" presId="urn:microsoft.com/office/officeart/2005/8/layout/hierarchy1"/>
    <dgm:cxn modelId="{DEDB931D-B0DC-44B8-8EEB-692F0DD341F7}" type="presParOf" srcId="{A1D083B9-66CD-4B96-B543-229234BB149F}" destId="{176C59BD-8852-4E81-AD66-AC5027E6BDC1}" srcOrd="4" destOrd="0" presId="urn:microsoft.com/office/officeart/2005/8/layout/hierarchy1"/>
    <dgm:cxn modelId="{94603BED-8E0F-4D7C-85B4-F1F99C4E27CA}" type="presParOf" srcId="{A1D083B9-66CD-4B96-B543-229234BB149F}" destId="{A079ABC2-1CF4-4CA0-9A83-FC81B786F4F8}" srcOrd="5" destOrd="0" presId="urn:microsoft.com/office/officeart/2005/8/layout/hierarchy1"/>
    <dgm:cxn modelId="{7AC3BE32-BCF0-4922-A6AF-D13E53CF0E20}" type="presParOf" srcId="{A079ABC2-1CF4-4CA0-9A83-FC81B786F4F8}" destId="{49F4E881-0E0E-45EC-9083-8BBDCBD3E215}" srcOrd="0" destOrd="0" presId="urn:microsoft.com/office/officeart/2005/8/layout/hierarchy1"/>
    <dgm:cxn modelId="{28BE9E8D-80F5-4A72-B2BB-4CD3AE2C655A}" type="presParOf" srcId="{49F4E881-0E0E-45EC-9083-8BBDCBD3E215}" destId="{8FC8777B-DCE6-47E3-BE0D-D6EDB1E5C957}" srcOrd="0" destOrd="0" presId="urn:microsoft.com/office/officeart/2005/8/layout/hierarchy1"/>
    <dgm:cxn modelId="{A6AFBC1C-5C64-4C7C-99F5-94DE191680BE}" type="presParOf" srcId="{49F4E881-0E0E-45EC-9083-8BBDCBD3E215}" destId="{DD660B5E-82C0-4AF2-B410-C7481396EB81}" srcOrd="1" destOrd="0" presId="urn:microsoft.com/office/officeart/2005/8/layout/hierarchy1"/>
    <dgm:cxn modelId="{B017306F-7EF9-4A42-BD78-7EFB470F1775}" type="presParOf" srcId="{A079ABC2-1CF4-4CA0-9A83-FC81B786F4F8}" destId="{9EBD01CD-8228-4ED9-AF7F-6E71142A9E9E}" srcOrd="1" destOrd="0" presId="urn:microsoft.com/office/officeart/2005/8/layout/hierarchy1"/>
    <dgm:cxn modelId="{54ADA5BC-FCB8-4442-A337-0899247622D1}" type="presParOf" srcId="{A1D083B9-66CD-4B96-B543-229234BB149F}" destId="{4CAAF874-7AE8-4507-9B7B-91B13B6E7DA9}" srcOrd="6" destOrd="0" presId="urn:microsoft.com/office/officeart/2005/8/layout/hierarchy1"/>
    <dgm:cxn modelId="{C6A2CBB0-B4EA-446F-84B4-69435FDD0520}" type="presParOf" srcId="{A1D083B9-66CD-4B96-B543-229234BB149F}" destId="{FFDD678A-5EFC-4C23-8A69-C75983DC24EE}" srcOrd="7" destOrd="0" presId="urn:microsoft.com/office/officeart/2005/8/layout/hierarchy1"/>
    <dgm:cxn modelId="{A263E533-0284-493E-B08E-830E4EFB9E1B}" type="presParOf" srcId="{FFDD678A-5EFC-4C23-8A69-C75983DC24EE}" destId="{B9C170BF-F4A7-48EE-AB30-C633B3D4903A}" srcOrd="0" destOrd="0" presId="urn:microsoft.com/office/officeart/2005/8/layout/hierarchy1"/>
    <dgm:cxn modelId="{7CB4CF5F-1B0D-45DA-A531-F0F69F16CB90}" type="presParOf" srcId="{B9C170BF-F4A7-48EE-AB30-C633B3D4903A}" destId="{BD88D621-B213-4CD9-BF62-B9E3C410ACC1}" srcOrd="0" destOrd="0" presId="urn:microsoft.com/office/officeart/2005/8/layout/hierarchy1"/>
    <dgm:cxn modelId="{5BCBA7A1-6984-4968-81AE-4CA145BE13CB}" type="presParOf" srcId="{B9C170BF-F4A7-48EE-AB30-C633B3D4903A}" destId="{4AF471F8-553C-4B31-B768-E22AACAE6A7C}" srcOrd="1" destOrd="0" presId="urn:microsoft.com/office/officeart/2005/8/layout/hierarchy1"/>
    <dgm:cxn modelId="{930DC0C6-D493-4727-902C-6360DA5EEC96}" type="presParOf" srcId="{FFDD678A-5EFC-4C23-8A69-C75983DC24EE}" destId="{DB0E14A3-B0EF-420D-A4E0-CD521C59CAB8}" srcOrd="1" destOrd="0" presId="urn:microsoft.com/office/officeart/2005/8/layout/hierarchy1"/>
    <dgm:cxn modelId="{DC5D7F6E-0AD2-4F04-89F3-DDAD07931700}" type="presParOf" srcId="{A1D083B9-66CD-4B96-B543-229234BB149F}" destId="{12DB447A-2DEF-4671-9F4D-806DF772FCDC}" srcOrd="8" destOrd="0" presId="urn:microsoft.com/office/officeart/2005/8/layout/hierarchy1"/>
    <dgm:cxn modelId="{8F8C3C3D-C9BA-49AE-AA35-83E4D1E1DD8F}" type="presParOf" srcId="{A1D083B9-66CD-4B96-B543-229234BB149F}" destId="{7A93B280-C9EB-4702-ADCB-736C360BA928}" srcOrd="9" destOrd="0" presId="urn:microsoft.com/office/officeart/2005/8/layout/hierarchy1"/>
    <dgm:cxn modelId="{6E1910AF-6C7F-4E56-A970-BF3043903888}" type="presParOf" srcId="{7A93B280-C9EB-4702-ADCB-736C360BA928}" destId="{5DA9E558-345E-4E5E-828A-A860500F7381}" srcOrd="0" destOrd="0" presId="urn:microsoft.com/office/officeart/2005/8/layout/hierarchy1"/>
    <dgm:cxn modelId="{D07B1C71-7984-4F23-AA0D-0CFBFF3BB9F1}" type="presParOf" srcId="{5DA9E558-345E-4E5E-828A-A860500F7381}" destId="{09897B99-98A6-44A1-9C40-A67F68282D35}" srcOrd="0" destOrd="0" presId="urn:microsoft.com/office/officeart/2005/8/layout/hierarchy1"/>
    <dgm:cxn modelId="{7CA23FC5-AC47-492D-ACD6-E48402247E16}" type="presParOf" srcId="{5DA9E558-345E-4E5E-828A-A860500F7381}" destId="{1CC2C6B9-3137-43B9-AFC0-137F40B5D5F8}" srcOrd="1" destOrd="0" presId="urn:microsoft.com/office/officeart/2005/8/layout/hierarchy1"/>
    <dgm:cxn modelId="{AF029BBD-2356-4BA1-B25C-8A2D966D3DB8}" type="presParOf" srcId="{7A93B280-C9EB-4702-ADCB-736C360BA928}" destId="{86069733-C44E-4BA8-8C5D-4D8884314F7A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>
    <p:push dir="u"/>
    <p:sndAc>
      <p:stSnd>
        <p:snd r:embed="rId13" name="chimes.wav" builtIn="1"/>
      </p:stSnd>
    </p:sndAc>
  </p:transition>
  <p:timing>
    <p:tnLst>
      <p:par>
        <p:cTn id="1" dur="indefinite" restart="never" nodeType="tmRoot"/>
      </p:par>
    </p:tnLst>
  </p:timing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>
    <p:push dir="u"/>
    <p:sndAc>
      <p:stSnd>
        <p:snd r:embed="rId13" name="chimes.wav" builtIn="1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>
    <p:push dir="u"/>
    <p:sndAc>
      <p:stSnd>
        <p:snd r:embed="rId13" name="chimes.wav" builtIn="1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slow">
    <p:push dir="u"/>
    <p:sndAc>
      <p:stSnd>
        <p:snd r:embed="rId13" name="chimes.wav" builtIn="1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 spd="slow">
    <p:push dir="u"/>
    <p:sndAc>
      <p:stSnd>
        <p:snd r:embed="rId13" name="chimes.wav" builtIn="1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8.xml"/><Relationship Id="rId1" Type="http://schemas.openxmlformats.org/officeDocument/2006/relationships/themeOverride" Target="../theme/themeOverr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45.xml"/><Relationship Id="rId1" Type="http://schemas.openxmlformats.org/officeDocument/2006/relationships/themeOverride" Target="../theme/themeOverride10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gif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9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jpeg"/><Relationship Id="rId5" Type="http://schemas.openxmlformats.org/officeDocument/2006/relationships/image" Target="../media/image9.jpeg"/><Relationship Id="rId10" Type="http://schemas.openxmlformats.org/officeDocument/2006/relationships/image" Target="../media/image14.gif"/><Relationship Id="rId4" Type="http://schemas.openxmlformats.org/officeDocument/2006/relationships/image" Target="../media/image7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8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7.gif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audio" Target="../media/audio1.wav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676400"/>
            <a:ext cx="2212848" cy="1083217"/>
          </a:xfrm>
        </p:spPr>
        <p:txBody>
          <a:bodyPr>
            <a:normAutofit fontScale="90000"/>
          </a:bodyPr>
          <a:lstStyle/>
          <a:p>
            <a:pPr marL="0" indent="0">
              <a:spcBef>
                <a:spcPts val="0"/>
              </a:spcBef>
            </a:pPr>
            <a:r>
              <a:rPr lang="en-US" sz="6600" dirty="0" smtClean="0">
                <a:latin typeface="SutonnyMJ" pitchFamily="2" charset="0"/>
                <a:cs typeface="SutonnyMJ" pitchFamily="2" charset="0"/>
              </a:rPr>
              <a:t>¯^</a:t>
            </a:r>
            <a:r>
              <a:rPr lang="en-US" sz="6600" dirty="0" err="1" smtClean="0">
                <a:latin typeface="SutonnyMJ" pitchFamily="2" charset="0"/>
                <a:cs typeface="SutonnyMJ" pitchFamily="2" charset="0"/>
              </a:rPr>
              <a:t>vMZg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752615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weÁvb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7" name="Picture Placeholder 6" descr="Monogram College.jpg"/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 rot="420000">
            <a:off x="4248060" y="1159500"/>
            <a:ext cx="3093186" cy="4011954"/>
          </a:xfrm>
        </p:spPr>
      </p:pic>
      <p:sp>
        <p:nvSpPr>
          <p:cNvPr id="5" name="Text Placeholder 5"/>
          <p:cNvSpPr txBox="1">
            <a:spLocks/>
          </p:cNvSpPr>
          <p:nvPr/>
        </p:nvSpPr>
        <p:spPr>
          <a:xfrm>
            <a:off x="533400" y="5257800"/>
            <a:ext cx="7010400" cy="1286015"/>
          </a:xfrm>
          <a:prstGeom prst="rect">
            <a:avLst/>
          </a:prstGeom>
        </p:spPr>
        <p:txBody>
          <a:bodyPr vert="horz" lIns="64008" rIns="45720" bIns="4572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G we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Gg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AvLZvi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nv‡mb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gÛj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wmwbqi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wkÿK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utonnyMJ" pitchFamily="2" charset="0"/>
              <a:ea typeface="+mn-ea"/>
              <a:cs typeface="SutonnyMJ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lang="en-US" sz="2800" baseline="0" dirty="0" smtClean="0">
                <a:latin typeface="SutonnyMJ" pitchFamily="2" charset="0"/>
                <a:cs typeface="SutonnyMJ" pitchFamily="2" charset="0"/>
              </a:rPr>
              <a:t>we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G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Gd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kvnxb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K‡jR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Kzwg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©‡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Uvjv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utonnyMJ" pitchFamily="2" charset="0"/>
              <a:ea typeface="+mn-ea"/>
              <a:cs typeface="SutonnyMJ" pitchFamily="2" charset="0"/>
            </a:endParaRPr>
          </a:p>
        </p:txBody>
      </p:sp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33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685800"/>
            <a:ext cx="2667000" cy="9144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6|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k¦vm-cÖk¦vm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Placeholder 6" descr="Monogram Colleg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20000">
            <a:off x="3365210" y="1175774"/>
            <a:ext cx="4903122" cy="3892782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</p:pic>
    </p:spTree>
  </p:cSld>
  <p:clrMapOvr>
    <a:masterClrMapping/>
  </p:clrMapOvr>
  <p:transition spd="slow">
    <p:push dir="u"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3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685800"/>
            <a:ext cx="2667000" cy="9144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7|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e„w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×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Placeholder 6" descr="Monogram Colleg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20000">
            <a:off x="3365210" y="1490763"/>
            <a:ext cx="4903122" cy="3262804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</p:pic>
    </p:spTree>
  </p:cSld>
  <p:clrMapOvr>
    <a:masterClrMapping/>
  </p:clrMapOvr>
  <p:transition spd="slow">
    <p:push dir="u"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685800"/>
            <a:ext cx="2667000" cy="9144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8|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Awf‡hvRb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Placeholder 6" descr="Monogram Colle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20000">
            <a:off x="4467023" y="1428932"/>
            <a:ext cx="2699496" cy="3386466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</p:pic>
      <p:pic>
        <p:nvPicPr>
          <p:cNvPr id="6" name="Picture Placeholder 6" descr="Monogram Colleg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20000">
            <a:off x="3334668" y="1462955"/>
            <a:ext cx="5027408" cy="3345512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90600" y="381000"/>
            <a:ext cx="7543800" cy="1295400"/>
          </a:xfrm>
        </p:spPr>
        <p:txBody>
          <a:bodyPr>
            <a:noAutofit/>
          </a:bodyPr>
          <a:lstStyle/>
          <a:p>
            <a:pPr algn="just"/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Avgiv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GZÿY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Rx‡ei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†h ˆ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ewkó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¨¸‡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jv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Rvbjvg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- †m¸‡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jv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Kx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Kx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?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 Placeholder 5"/>
          <p:cNvSpPr txBox="1">
            <a:spLocks/>
          </p:cNvSpPr>
          <p:nvPr/>
        </p:nvSpPr>
        <p:spPr>
          <a:xfrm>
            <a:off x="1295400" y="1600200"/>
            <a:ext cx="7391400" cy="495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cs typeface="SutonnyMJ" pitchFamily="2" charset="0"/>
              </a:rPr>
              <a:t>Pjb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cs typeface="SutonnyMJ" pitchFamily="2" charset="0"/>
              </a:rPr>
              <a:t>/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cs typeface="SutonnyMJ" pitchFamily="2" charset="0"/>
              </a:rPr>
              <a:t>Pjv‡div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cs typeface="SutonnyMJ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cs typeface="SutonnyMJ" pitchFamily="2" charset="0"/>
              </a:rPr>
              <a:t>Ki‡Z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cs typeface="SutonnyMJ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cs typeface="SutonnyMJ" pitchFamily="2" charset="0"/>
              </a:rPr>
              <a:t>cviv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utonnyMJ" pitchFamily="2" charset="0"/>
              <a:cs typeface="SutonnyMJ" pitchFamily="2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cywó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/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Lv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`¨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MÖnY</a:t>
            </a:r>
            <a:endParaRPr lang="en-US" sz="3600" dirty="0" smtClean="0">
              <a:latin typeface="SutonnyMJ" pitchFamily="2" charset="0"/>
              <a:cs typeface="SutonnyMJ" pitchFamily="2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cÖRbb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/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eskwe¯Ívi</a:t>
            </a:r>
            <a:endParaRPr lang="en-US" sz="3600" dirty="0" smtClean="0">
              <a:latin typeface="SutonnyMJ" pitchFamily="2" charset="0"/>
              <a:cs typeface="SutonnyMJ" pitchFamily="2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cs typeface="SutonnyMJ" pitchFamily="2" charset="0"/>
              </a:rPr>
              <a:t>†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cs typeface="SutonnyMJ" pitchFamily="2" charset="0"/>
              </a:rPr>
              <a:t>iPb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cs typeface="SutonnyMJ" pitchFamily="2" charset="0"/>
              </a:rPr>
              <a:t>/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cs typeface="SutonnyMJ" pitchFamily="2" charset="0"/>
              </a:rPr>
              <a:t>gjg~Î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cs typeface="SutonnyMJ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cs typeface="SutonnyMJ" pitchFamily="2" charset="0"/>
              </a:rPr>
              <a:t>Z¨vM</a:t>
            </a:r>
            <a:endParaRPr kumimoji="0" lang="en-US" sz="3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utonnyMJ" pitchFamily="2" charset="0"/>
              <a:cs typeface="SutonnyMJ" pitchFamily="2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cs typeface="SutonnyMJ" pitchFamily="2" charset="0"/>
              </a:rPr>
              <a:t>Abyf‚wZ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utonnyMJ" pitchFamily="2" charset="0"/>
              <a:cs typeface="SutonnyMJ" pitchFamily="2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cs typeface="SutonnyMJ" pitchFamily="2" charset="0"/>
              </a:rPr>
              <a:t>k¦vmcÖk¦vm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utonnyMJ" pitchFamily="2" charset="0"/>
              <a:cs typeface="SutonnyMJ" pitchFamily="2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cs typeface="SutonnyMJ" pitchFamily="2" charset="0"/>
              </a:rPr>
              <a:t>e„w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×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cs typeface="SutonnyMJ" pitchFamily="2" charset="0"/>
              </a:rPr>
              <a:t>Awf‡hvRb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cs typeface="SutonnyMJ" pitchFamily="2" charset="0"/>
              </a:rPr>
              <a:t>/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cs typeface="SutonnyMJ" pitchFamily="2" charset="0"/>
              </a:rPr>
              <a:t>bZzb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cs typeface="SutonnyMJ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cs typeface="SutonnyMJ" pitchFamily="2" charset="0"/>
              </a:rPr>
              <a:t>cwi‡e‡k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cs typeface="SutonnyMJ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cs typeface="SutonnyMJ" pitchFamily="2" charset="0"/>
              </a:rPr>
              <a:t>Lvc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cs typeface="SutonnyMJ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cs typeface="SutonnyMJ" pitchFamily="2" charset="0"/>
              </a:rPr>
              <a:t>LvB‡q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cs typeface="SutonnyMJ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cs typeface="SutonnyMJ" pitchFamily="2" charset="0"/>
              </a:rPr>
              <a:t>Pj‡Z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cs typeface="SutonnyMJ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cs typeface="SutonnyMJ" pitchFamily="2" charset="0"/>
              </a:rPr>
              <a:t>cviv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utonnyMJ" pitchFamily="2" charset="0"/>
              <a:cs typeface="SutonnyMJ" pitchFamily="2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utonnyMJ" pitchFamily="2" charset="0"/>
              <a:cs typeface="SutonnyMJ" pitchFamily="2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85800"/>
            <a:ext cx="8077200" cy="911352"/>
          </a:xfrm>
        </p:spPr>
        <p:txBody>
          <a:bodyPr>
            <a:noAutofit/>
          </a:bodyPr>
          <a:lstStyle/>
          <a:p>
            <a:pPr algn="l"/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RxeRM‡Zi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kÖwYKiY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533400" y="1524000"/>
          <a:ext cx="80010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685800" y="1600200"/>
            <a:ext cx="7772400" cy="3124200"/>
          </a:xfrm>
          <a:prstGeom prst="rect">
            <a:avLst/>
          </a:prstGeom>
        </p:spPr>
        <p:txBody>
          <a:bodyPr vert="horz" lIns="118872" tIns="0" rIns="45720" bIns="0" rtlCol="0" anchor="b">
            <a:normAutofit lnSpcReduction="10000"/>
          </a:bodyPr>
          <a:lstStyle/>
          <a:p>
            <a:pPr lvl="0" algn="just">
              <a:buClr>
                <a:schemeClr val="accent1"/>
              </a:buClr>
              <a:buSzPct val="80000"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RxeRM‡Zi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me©vaywbK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c×wZwU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Avwe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®‹vi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K‡ib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1978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mv‡j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weÁvbx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gviwMDwjm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(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Margulis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I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ûB‡UKvi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lang="en-US" sz="4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(Whittaker)</a:t>
            </a:r>
            <a:r>
              <a:rPr lang="en-US" sz="4400" dirty="0" smtClean="0">
                <a:solidFill>
                  <a:srgbClr val="FFFFFF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AvaywbK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†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kÖwYKiY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c×wZ‡Z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RxeRMZ‡K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5wU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iv‡R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¨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fvM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Kiv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n‡q‡Q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|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sh dir="u"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6" dur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7" grpId="0" build="p"/>
      <p:bldP spid="7" grpId="1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27906"/>
          </a:xfrm>
        </p:spPr>
        <p:txBody>
          <a:bodyPr>
            <a:normAutofit/>
          </a:bodyPr>
          <a:lstStyle/>
          <a:p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ivR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¨-1: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g‡biv</a:t>
            </a:r>
            <a:endParaRPr lang="en-US" sz="5400" dirty="0"/>
          </a:p>
        </p:txBody>
      </p:sp>
      <p:pic>
        <p:nvPicPr>
          <p:cNvPr id="4" name="Content Placeholder 3" descr="flower1.gif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62000" y="2680960"/>
            <a:ext cx="3848100" cy="2562879"/>
          </a:xfrm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5" name="Picture 4" descr="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7059" y="2666273"/>
            <a:ext cx="3456342" cy="2592254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6" name="Content Placeholder 7"/>
          <p:cNvSpPr txBox="1">
            <a:spLocks/>
          </p:cNvSpPr>
          <p:nvPr/>
        </p:nvSpPr>
        <p:spPr>
          <a:xfrm>
            <a:off x="675972" y="1219200"/>
            <a:ext cx="8305800" cy="12954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RxewU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GK‡Kvlx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|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Kv‡l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myMwVZ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wbDwK¬qvm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Giv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LyeB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ÿz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`ª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AYyexÿY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hš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¿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Qvov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G‡`i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Lv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hvq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3657600" y="5346300"/>
            <a:ext cx="1981200" cy="533400"/>
          </a:xfrm>
          <a:prstGeom prst="rect">
            <a:avLst/>
          </a:prstGeom>
        </p:spPr>
        <p:txBody>
          <a:bodyPr vert="horz" anchor="t">
            <a:normAutofit fontScale="92500" lnSpcReduction="10000"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ivB‡Rvweqvg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27906"/>
          </a:xfrm>
        </p:spPr>
        <p:txBody>
          <a:bodyPr>
            <a:normAutofit/>
          </a:bodyPr>
          <a:lstStyle/>
          <a:p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ivR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¨-2: †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cÖvwU÷v</a:t>
            </a:r>
            <a:endParaRPr lang="en-US" sz="5400" dirty="0"/>
          </a:p>
        </p:txBody>
      </p:sp>
      <p:pic>
        <p:nvPicPr>
          <p:cNvPr id="4" name="Content Placeholder 3" descr="flower1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066800"/>
            <a:ext cx="2826352" cy="2562879"/>
          </a:xfrm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5" name="Picture 4" descr="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304800"/>
            <a:ext cx="3456338" cy="2592254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6" name="Content Placeholder 7"/>
          <p:cNvSpPr txBox="1">
            <a:spLocks/>
          </p:cNvSpPr>
          <p:nvPr/>
        </p:nvSpPr>
        <p:spPr>
          <a:xfrm>
            <a:off x="675972" y="1219200"/>
            <a:ext cx="8305800" cy="12954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G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mKj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Rx‡ei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Kv‡l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myMwVZ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wbDwK¬qvmhy³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 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Giv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GK‡Kvlx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je×fv‡e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vK‡Z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990600" y="3657600"/>
            <a:ext cx="1981200" cy="533400"/>
          </a:xfrm>
          <a:prstGeom prst="rect">
            <a:avLst/>
          </a:prstGeom>
        </p:spPr>
        <p:txBody>
          <a:bodyPr vert="horz" anchor="t">
            <a:normAutofit fontScale="92500" lnSpcReduction="10000"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BD‡Møbv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8" name="Picture 7" descr="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4236" y="3505200"/>
            <a:ext cx="3295865" cy="2592254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10" name="Content Placeholder 3" descr="flower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4114800"/>
            <a:ext cx="2826352" cy="2119764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11" name="Content Placeholder 7"/>
          <p:cNvSpPr txBox="1">
            <a:spLocks/>
          </p:cNvSpPr>
          <p:nvPr/>
        </p:nvSpPr>
        <p:spPr>
          <a:xfrm>
            <a:off x="6324600" y="2895600"/>
            <a:ext cx="1981200" cy="533400"/>
          </a:xfrm>
          <a:prstGeom prst="rect">
            <a:avLst/>
          </a:prstGeom>
        </p:spPr>
        <p:txBody>
          <a:bodyPr vert="horz" anchor="t">
            <a:normAutofit fontScale="92500" lnSpcReduction="10000"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A¨vwgev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3" dur="1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8" dur="1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lower1.gif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33400" y="1288357"/>
            <a:ext cx="2826352" cy="2119764"/>
          </a:xfrm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5" name="Picture 4" descr="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200" y="304800"/>
            <a:ext cx="2203048" cy="2592254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6" name="Content Placeholder 7"/>
          <p:cNvSpPr txBox="1">
            <a:spLocks/>
          </p:cNvSpPr>
          <p:nvPr/>
        </p:nvSpPr>
        <p:spPr>
          <a:xfrm>
            <a:off x="675972" y="1219200"/>
            <a:ext cx="8305800" cy="19812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G‡`i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‡`‡n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myMwVZ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wbDwK¬qvm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Giv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GK‡Kvlx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eû‡Kvlx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†`‡n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K¬v‡ivwdj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bB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ZvB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Giv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ci‡fvRx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990600" y="3657600"/>
            <a:ext cx="1981200" cy="533400"/>
          </a:xfrm>
          <a:prstGeom prst="rect">
            <a:avLst/>
          </a:prstGeom>
        </p:spPr>
        <p:txBody>
          <a:bodyPr vert="horz" anchor="t">
            <a:normAutofit fontScale="92500" lnSpcReduction="10000"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B÷</a:t>
            </a:r>
          </a:p>
        </p:txBody>
      </p:sp>
      <p:pic>
        <p:nvPicPr>
          <p:cNvPr id="8" name="Picture 7" descr="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3400" y="3733800"/>
            <a:ext cx="2592254" cy="2592254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10" name="Content Placeholder 3" descr="flower1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" y="4267200"/>
            <a:ext cx="2826352" cy="1779718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11" name="Content Placeholder 7"/>
          <p:cNvSpPr txBox="1">
            <a:spLocks/>
          </p:cNvSpPr>
          <p:nvPr/>
        </p:nvSpPr>
        <p:spPr>
          <a:xfrm>
            <a:off x="6934200" y="5257800"/>
            <a:ext cx="1981200" cy="533400"/>
          </a:xfrm>
          <a:prstGeom prst="rect">
            <a:avLst/>
          </a:prstGeom>
        </p:spPr>
        <p:txBody>
          <a:bodyPr vert="horz" anchor="t">
            <a:normAutofit fontScale="92500" lnSpcReduction="10000"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gvkiæg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229600" cy="1027906"/>
          </a:xfrm>
        </p:spPr>
        <p:txBody>
          <a:bodyPr>
            <a:normAutofit/>
          </a:bodyPr>
          <a:lstStyle/>
          <a:p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ivR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¨-3: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dvbRvB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QÎvK</a:t>
            </a:r>
            <a:endParaRPr lang="en-US" sz="5400" dirty="0"/>
          </a:p>
        </p:txBody>
      </p:sp>
      <p:sp>
        <p:nvSpPr>
          <p:cNvPr id="12" name="Content Placeholder 7"/>
          <p:cNvSpPr txBox="1">
            <a:spLocks/>
          </p:cNvSpPr>
          <p:nvPr/>
        </p:nvSpPr>
        <p:spPr>
          <a:xfrm>
            <a:off x="6612355" y="3048000"/>
            <a:ext cx="1981200" cy="533400"/>
          </a:xfrm>
          <a:prstGeom prst="rect">
            <a:avLst/>
          </a:prstGeom>
        </p:spPr>
        <p:txBody>
          <a:bodyPr vert="horz" anchor="t">
            <a:normAutofit fontScale="92500" lnSpcReduction="10000"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cwbwmwjqvg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 spd="slow">
    <p:push dir="u"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8" dur="1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2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lower1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3400" y="1406122"/>
            <a:ext cx="2826352" cy="1884234"/>
          </a:xfrm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5" name="Picture 4" descr="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49282" y="684382"/>
            <a:ext cx="3206966" cy="2668417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6" name="Content Placeholder 7"/>
          <p:cNvSpPr txBox="1">
            <a:spLocks/>
          </p:cNvSpPr>
          <p:nvPr/>
        </p:nvSpPr>
        <p:spPr>
          <a:xfrm>
            <a:off x="675972" y="1219200"/>
            <a:ext cx="8305800" cy="23622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wb‡R‡`i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Lv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`¨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wb‡Riv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cÖ¯‘Z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ZvB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Giv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¯^‡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fvRx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Giv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GK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eû‡Kvlx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KvlcÖvPxi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mjy‡jvR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wbwg©Z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G‡`i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Kvl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myMwVZ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wbDwK¬qvmhy³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990600" y="3657600"/>
            <a:ext cx="1981200" cy="533400"/>
          </a:xfrm>
          <a:prstGeom prst="rect">
            <a:avLst/>
          </a:prstGeom>
        </p:spPr>
        <p:txBody>
          <a:bodyPr vert="horz" anchor="t">
            <a:normAutofit fontScale="92500" lnSpcReduction="10000"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dvY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©</a:t>
            </a:r>
          </a:p>
        </p:txBody>
      </p:sp>
      <p:pic>
        <p:nvPicPr>
          <p:cNvPr id="8" name="Picture 7" descr="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9106" y="3733800"/>
            <a:ext cx="2060841" cy="2592254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10" name="Content Placeholder 3" descr="flower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6297" y="4284823"/>
            <a:ext cx="2372957" cy="1779718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11" name="Content Placeholder 7"/>
          <p:cNvSpPr txBox="1">
            <a:spLocks/>
          </p:cNvSpPr>
          <p:nvPr/>
        </p:nvSpPr>
        <p:spPr>
          <a:xfrm>
            <a:off x="6934200" y="5257800"/>
            <a:ext cx="1981200" cy="533400"/>
          </a:xfrm>
          <a:prstGeom prst="rect">
            <a:avLst/>
          </a:prstGeom>
        </p:spPr>
        <p:txBody>
          <a:bodyPr vert="horz" anchor="t">
            <a:normAutofit fontScale="92500" lnSpcReduction="10000"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KuvVvj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229600" cy="1027906"/>
          </a:xfrm>
        </p:spPr>
        <p:txBody>
          <a:bodyPr>
            <a:normAutofit/>
          </a:bodyPr>
          <a:lstStyle/>
          <a:p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ivR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¨-4: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cøvw›U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Dw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™¢`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RMr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)</a:t>
            </a:r>
            <a:endParaRPr lang="en-US" sz="5400" dirty="0"/>
          </a:p>
        </p:txBody>
      </p:sp>
      <p:sp>
        <p:nvSpPr>
          <p:cNvPr id="12" name="Content Placeholder 7"/>
          <p:cNvSpPr txBox="1">
            <a:spLocks/>
          </p:cNvSpPr>
          <p:nvPr/>
        </p:nvSpPr>
        <p:spPr>
          <a:xfrm>
            <a:off x="6612355" y="3048000"/>
            <a:ext cx="1981200" cy="533400"/>
          </a:xfrm>
          <a:prstGeom prst="rect">
            <a:avLst/>
          </a:prstGeom>
        </p:spPr>
        <p:txBody>
          <a:bodyPr vert="horz" anchor="t">
            <a:normAutofit fontScale="92500" lnSpcReduction="10000"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Rvg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3" name="Content Placeholder 7"/>
          <p:cNvSpPr txBox="1">
            <a:spLocks/>
          </p:cNvSpPr>
          <p:nvPr/>
        </p:nvSpPr>
        <p:spPr>
          <a:xfrm>
            <a:off x="990600" y="6096000"/>
            <a:ext cx="1981200" cy="533400"/>
          </a:xfrm>
          <a:prstGeom prst="rect">
            <a:avLst/>
          </a:prstGeom>
        </p:spPr>
        <p:txBody>
          <a:bodyPr vert="horz" anchor="t">
            <a:normAutofit fontScale="92500" lnSpcReduction="10000"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Avg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3" dur="1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6" dur="1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1" dur="1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4" dur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11" grpId="0"/>
      <p:bldP spid="2" grpId="0"/>
      <p:bldP spid="12" grpId="0"/>
      <p:bldP spid="12" grpId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lower1.gif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16036" y="1406122"/>
            <a:ext cx="2261080" cy="1884234"/>
          </a:xfrm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5" name="Picture 4" descr="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8967" y="802322"/>
            <a:ext cx="2887281" cy="2093278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6" name="Content Placeholder 7"/>
          <p:cNvSpPr txBox="1">
            <a:spLocks/>
          </p:cNvSpPr>
          <p:nvPr/>
        </p:nvSpPr>
        <p:spPr>
          <a:xfrm>
            <a:off x="675972" y="1219200"/>
            <a:ext cx="8305800" cy="23622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448056" indent="-384048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"/>
              <a:defRPr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Gme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Rx‡ei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Kv‡l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mjy‡jvR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wbwg©Z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KvlcÖvPxi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 2"/>
              <a:buChar char=""/>
              <a:tabLst/>
              <a:defRPr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mvaviYZ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G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Kvl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jv‡Z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cøvw÷WI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 2"/>
              <a:buChar char=""/>
              <a:tabLst/>
              <a:defRPr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ZvB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Lv‡`¨i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Giv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cÖZ¨ÿ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c‡ivÿfv‡e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Dw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™¢‡`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Dci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wbf©ikxj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914400" y="3429000"/>
            <a:ext cx="1981200" cy="533400"/>
          </a:xfrm>
          <a:prstGeom prst="rect">
            <a:avLst/>
          </a:prstGeom>
        </p:spPr>
        <p:txBody>
          <a:bodyPr vert="horz" anchor="t">
            <a:normAutofit fontScale="92500" lnSpcReduction="10000"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gvQ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8" name="Picture 7" descr="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7653" y="3628429"/>
            <a:ext cx="3503748" cy="2802996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10" name="Content Placeholder 3" descr="flower1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6657" y="4038600"/>
            <a:ext cx="2362199" cy="2362199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11" name="Content Placeholder 7"/>
          <p:cNvSpPr txBox="1">
            <a:spLocks/>
          </p:cNvSpPr>
          <p:nvPr/>
        </p:nvSpPr>
        <p:spPr>
          <a:xfrm>
            <a:off x="7467600" y="5257800"/>
            <a:ext cx="1447800" cy="533400"/>
          </a:xfrm>
          <a:prstGeom prst="rect">
            <a:avLst/>
          </a:prstGeom>
        </p:spPr>
        <p:txBody>
          <a:bodyPr vert="horz" anchor="t">
            <a:normAutofit fontScale="92500" lnSpcReduction="10000"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gvbyl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229600" cy="1027906"/>
          </a:xfrm>
        </p:spPr>
        <p:txBody>
          <a:bodyPr>
            <a:normAutofit/>
          </a:bodyPr>
          <a:lstStyle/>
          <a:p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ivR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¨-5: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G¨vwb‡gwjqv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cÖvwYRMr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)</a:t>
            </a:r>
            <a:endParaRPr lang="en-US" sz="5400" dirty="0"/>
          </a:p>
        </p:txBody>
      </p:sp>
      <p:sp>
        <p:nvSpPr>
          <p:cNvPr id="12" name="Content Placeholder 7"/>
          <p:cNvSpPr txBox="1">
            <a:spLocks/>
          </p:cNvSpPr>
          <p:nvPr/>
        </p:nvSpPr>
        <p:spPr>
          <a:xfrm>
            <a:off x="6629400" y="2514600"/>
            <a:ext cx="1981200" cy="533400"/>
          </a:xfrm>
          <a:prstGeom prst="rect">
            <a:avLst/>
          </a:prstGeom>
        </p:spPr>
        <p:txBody>
          <a:bodyPr vert="horz" anchor="t">
            <a:normAutofit fontScale="92500" lnSpcReduction="10000"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Miæ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3" name="Content Placeholder 7"/>
          <p:cNvSpPr txBox="1">
            <a:spLocks/>
          </p:cNvSpPr>
          <p:nvPr/>
        </p:nvSpPr>
        <p:spPr>
          <a:xfrm>
            <a:off x="990600" y="6096000"/>
            <a:ext cx="1981200" cy="533400"/>
          </a:xfrm>
          <a:prstGeom prst="rect">
            <a:avLst/>
          </a:prstGeom>
        </p:spPr>
        <p:txBody>
          <a:bodyPr vert="horz" anchor="t">
            <a:normAutofit fontScale="92500" lnSpcReduction="10000"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cvwL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 spd="slow">
    <p:push dir="u"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3" dur="1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6" dur="1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1" dur="1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4" dur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11" grpId="0"/>
      <p:bldP spid="2" grpId="0"/>
      <p:bldP spid="12" grpId="0"/>
      <p:bldP spid="12" grpId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676400"/>
            <a:ext cx="2212848" cy="1083217"/>
          </a:xfrm>
        </p:spPr>
        <p:txBody>
          <a:bodyPr>
            <a:normAutofit fontScale="90000"/>
          </a:bodyPr>
          <a:lstStyle/>
          <a:p>
            <a:pPr marL="0" indent="0">
              <a:spcBef>
                <a:spcPts val="0"/>
              </a:spcBef>
            </a:pPr>
            <a:r>
              <a:rPr lang="en-US" sz="6600" dirty="0" err="1" smtClean="0">
                <a:latin typeface="SutonnyMJ" pitchFamily="2" charset="0"/>
                <a:cs typeface="SutonnyMJ" pitchFamily="2" charset="0"/>
              </a:rPr>
              <a:t>RxeRMr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75261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wØZxq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Aa¨vq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7" name="Picture Placeholder 6" descr="Monogram College.jpg"/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 rot="420000">
            <a:off x="3599119" y="1244877"/>
            <a:ext cx="4360002" cy="3058508"/>
          </a:xfrm>
        </p:spPr>
      </p:pic>
      <p:pic>
        <p:nvPicPr>
          <p:cNvPr id="5" name="Picture Placeholder 6" descr="Monogram Colle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20000">
            <a:off x="4320095" y="1323015"/>
            <a:ext cx="2901968" cy="348236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</p:pic>
      <p:pic>
        <p:nvPicPr>
          <p:cNvPr id="8" name="Picture Placeholder 6" descr="Monogram Colleg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20000">
            <a:off x="4288865" y="1240864"/>
            <a:ext cx="3042668" cy="3042668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</p:pic>
      <p:pic>
        <p:nvPicPr>
          <p:cNvPr id="9" name="Picture Placeholder 6" descr="Monogram Colleg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20000">
            <a:off x="3869163" y="1278363"/>
            <a:ext cx="3698162" cy="3698162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</p:pic>
      <p:pic>
        <p:nvPicPr>
          <p:cNvPr id="10" name="Picture Placeholder 6" descr="Monogram College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20000">
            <a:off x="4096701" y="1353502"/>
            <a:ext cx="3679592" cy="3679592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</p:pic>
      <p:pic>
        <p:nvPicPr>
          <p:cNvPr id="11" name="Picture Placeholder 6" descr="Monogram College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420000">
            <a:off x="3394816" y="1339268"/>
            <a:ext cx="4684132" cy="3477068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</p:pic>
      <p:pic>
        <p:nvPicPr>
          <p:cNvPr id="12" name="Picture Placeholder 6" descr="Monogram College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420000">
            <a:off x="3371883" y="1647406"/>
            <a:ext cx="4716026" cy="310265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</p:pic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1" dur="1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4" dur="1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4" dur="1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4" dur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0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4" dur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0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5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8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3716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Qwe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jv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†`L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KvbwU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Kvb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iv‡R¨i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Zv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LvZvq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wjL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mgq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: 5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wgwbU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882775"/>
          <a:ext cx="8229600" cy="4594224"/>
        </p:xfrm>
        <a:graphic>
          <a:graphicData uri="http://schemas.openxmlformats.org/drawingml/2006/table">
            <a:tbl>
              <a:tblPr firstRow="1" firstCol="1" lastCol="1" bandRow="1" bandCol="1">
                <a:tableStyleId>{5C22544A-7EE6-4342-B048-85BDC9FD1C3A}</a:tableStyleId>
              </a:tblPr>
              <a:tblGrid>
                <a:gridCol w="1066800"/>
                <a:gridCol w="3429000"/>
                <a:gridCol w="3733800"/>
              </a:tblGrid>
              <a:tr h="76570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SutonnyMJ" pitchFamily="2" charset="0"/>
                          <a:cs typeface="SutonnyMJ" pitchFamily="2" charset="0"/>
                        </a:rPr>
                        <a:t>ivR</a:t>
                      </a:r>
                      <a:r>
                        <a:rPr lang="en-US" sz="3600" dirty="0" smtClean="0">
                          <a:latin typeface="SutonnyMJ" pitchFamily="2" charset="0"/>
                          <a:cs typeface="SutonnyMJ" pitchFamily="2" charset="0"/>
                        </a:rPr>
                        <a:t>¨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SutonnyMJ" pitchFamily="2" charset="0"/>
                          <a:cs typeface="SutonnyMJ" pitchFamily="2" charset="0"/>
                        </a:rPr>
                        <a:t>D`vniY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aseline="0" dirty="0" smtClean="0">
                          <a:latin typeface="SutonnyMJ" pitchFamily="2" charset="0"/>
                          <a:cs typeface="SutonnyMJ" pitchFamily="2" charset="0"/>
                        </a:rPr>
                        <a:t>ˆ</a:t>
                      </a:r>
                      <a:r>
                        <a:rPr lang="en-US" sz="3600" dirty="0" err="1" smtClean="0">
                          <a:latin typeface="SutonnyMJ" pitchFamily="2" charset="0"/>
                          <a:cs typeface="SutonnyMJ" pitchFamily="2" charset="0"/>
                        </a:rPr>
                        <a:t>ewkó</a:t>
                      </a:r>
                      <a:r>
                        <a:rPr lang="en-US" sz="3600" dirty="0" smtClean="0">
                          <a:latin typeface="SutonnyMJ" pitchFamily="2" charset="0"/>
                          <a:cs typeface="SutonnyMJ" pitchFamily="2" charset="0"/>
                        </a:rPr>
                        <a:t>¨</a:t>
                      </a:r>
                      <a:endParaRPr lang="en-US" sz="3600" dirty="0" smtClean="0"/>
                    </a:p>
                  </a:txBody>
                  <a:tcPr/>
                </a:tc>
              </a:tr>
              <a:tr h="7657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657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657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657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657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push dir="u"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Thank You</a:t>
            </a:r>
            <a:endParaRPr lang="en-US" sz="72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1.7341E-7 L 0 -0.28856 " pathEditMode="relative" rAng="0" ptsTypes="AA">
                                      <p:cBhvr>
                                        <p:cTn id="6" dur="2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4"/>
                                    </p:animMotion>
                                    <p:animRot by="1500000">
                                      <p:cBhvr>
                                        <p:cTn id="7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0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e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1752600"/>
            <a:ext cx="1524000" cy="1828800"/>
          </a:xfrm>
          <a:prstGeom prst="rect">
            <a:avLst/>
          </a:prstGeom>
        </p:spPr>
      </p:pic>
      <p:pic>
        <p:nvPicPr>
          <p:cNvPr id="5" name="Picture 4" descr="Doe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025555"/>
            <a:ext cx="1828800" cy="1282889"/>
          </a:xfrm>
          <a:prstGeom prst="rect">
            <a:avLst/>
          </a:prstGeom>
        </p:spPr>
      </p:pic>
      <p:pic>
        <p:nvPicPr>
          <p:cNvPr id="6" name="Picture 5" descr="Doe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752600"/>
            <a:ext cx="1828800" cy="1828800"/>
          </a:xfrm>
          <a:prstGeom prst="rect">
            <a:avLst/>
          </a:prstGeom>
        </p:spPr>
      </p:pic>
      <p:pic>
        <p:nvPicPr>
          <p:cNvPr id="7" name="Picture 6" descr="Doel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4267200"/>
            <a:ext cx="1828800" cy="1828800"/>
          </a:xfrm>
          <a:prstGeom prst="rect">
            <a:avLst/>
          </a:prstGeom>
        </p:spPr>
      </p:pic>
      <p:pic>
        <p:nvPicPr>
          <p:cNvPr id="8" name="Picture 7" descr="Doel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4600" y="4426634"/>
            <a:ext cx="1828800" cy="1357532"/>
          </a:xfrm>
          <a:prstGeom prst="rect">
            <a:avLst/>
          </a:prstGeom>
        </p:spPr>
      </p:pic>
      <p:pic>
        <p:nvPicPr>
          <p:cNvPr id="10" name="Picture 9" descr="Doel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43400" y="4495800"/>
            <a:ext cx="1828800" cy="1203157"/>
          </a:xfrm>
          <a:prstGeom prst="rect">
            <a:avLst/>
          </a:prstGeom>
        </p:spPr>
      </p:pic>
      <p:pic>
        <p:nvPicPr>
          <p:cNvPr id="11" name="Picture 10" descr="Doel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29400" y="1752600"/>
            <a:ext cx="1828800" cy="1828800"/>
          </a:xfrm>
          <a:prstGeom prst="rect">
            <a:avLst/>
          </a:prstGeom>
        </p:spPr>
      </p:pic>
      <p:pic>
        <p:nvPicPr>
          <p:cNvPr id="13" name="Content Placeholder 3" descr="flower1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24600" y="3962400"/>
            <a:ext cx="2628900" cy="2082297"/>
          </a:xfrm>
          <a:prstGeom prst="rect">
            <a:avLst/>
          </a:prstGeom>
        </p:spPr>
      </p:pic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2" dur="1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7" dur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2" dur="1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7" dur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371600" y="609600"/>
            <a:ext cx="7162800" cy="1295400"/>
          </a:xfrm>
        </p:spPr>
        <p:txBody>
          <a:bodyPr>
            <a:noAutofit/>
          </a:bodyPr>
          <a:lstStyle/>
          <a:p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AvR‡Ki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k‡l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Avgiv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-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 Placeholder 5"/>
          <p:cNvSpPr txBox="1">
            <a:spLocks/>
          </p:cNvSpPr>
          <p:nvPr/>
        </p:nvSpPr>
        <p:spPr>
          <a:xfrm>
            <a:off x="1524000" y="2819400"/>
            <a:ext cx="7239000" cy="1981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cs typeface="SutonnyMJ" pitchFamily="2" charset="0"/>
              </a:rPr>
              <a:t>Rx‡ei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cs typeface="SutonnyMJ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cs typeface="SutonnyMJ" pitchFamily="2" charset="0"/>
              </a:rPr>
              <a:t>cÖavb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ˆ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ewkó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cvie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cs typeface="SutonnyMJ" pitchFamily="2" charset="0"/>
              </a:rPr>
              <a:t>RxeRM‡Zi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kÖwYKiY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cvie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utonnyMJ" pitchFamily="2" charset="0"/>
              <a:cs typeface="SutonnyMJ" pitchFamily="2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533400"/>
            <a:ext cx="2438400" cy="1066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1|Pjb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7" name="Picture Placeholder 6" descr="Monogram College.jpg"/>
          <p:cNvPicPr>
            <a:picLocks noGrp="1" noChangeAspect="1"/>
          </p:cNvPicPr>
          <p:nvPr>
            <p:ph type="pic" idx="1"/>
          </p:nvPr>
        </p:nvPicPr>
        <p:blipFill>
          <a:blip r:embed="rId5"/>
          <a:stretch>
            <a:fillRect/>
          </a:stretch>
        </p:blipFill>
        <p:spPr>
          <a:xfrm rot="420000">
            <a:off x="5099827" y="1332748"/>
            <a:ext cx="1389652" cy="3665458"/>
          </a:xfrm>
        </p:spPr>
      </p:pic>
      <p:pic>
        <p:nvPicPr>
          <p:cNvPr id="5" name="Picture 4" descr="manWalking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1000" y="1295400"/>
            <a:ext cx="3251200" cy="3901440"/>
          </a:xfrm>
          <a:prstGeom prst="rect">
            <a:avLst/>
          </a:prstGeom>
        </p:spPr>
      </p:pic>
    </p:spTree>
  </p:cSld>
  <p:clrMapOvr>
    <a:masterClrMapping/>
  </p:clrMapOvr>
  <p:transition spd="slow">
    <p:push dir="u"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533400"/>
            <a:ext cx="2212848" cy="1066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2|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cywó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7" name="Picture Placeholder 6" descr="Monogram College.jpg"/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 rot="420000">
            <a:off x="3941144" y="1953561"/>
            <a:ext cx="3442498" cy="2362746"/>
          </a:xfrm>
        </p:spPr>
      </p:pic>
      <p:pic>
        <p:nvPicPr>
          <p:cNvPr id="5" name="Picture Placeholder 6" descr="Monogram Colle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20000">
            <a:off x="3430254" y="1438768"/>
            <a:ext cx="4484874" cy="3357438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</p:pic>
      <p:pic>
        <p:nvPicPr>
          <p:cNvPr id="6" name="Picture Placeholder 6" descr="Monogram Colle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20000">
            <a:off x="3635328" y="1464187"/>
            <a:ext cx="4243454" cy="364559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</p:pic>
      <p:pic>
        <p:nvPicPr>
          <p:cNvPr id="8" name="Picture 7" descr="bric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" y="3962400"/>
            <a:ext cx="2438400" cy="1624584"/>
          </a:xfrm>
          <a:prstGeom prst="rect">
            <a:avLst/>
          </a:prstGeom>
        </p:spPr>
      </p:pic>
      <p:pic>
        <p:nvPicPr>
          <p:cNvPr id="9" name="Picture Placeholder 6" descr="Monogram College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20000">
            <a:off x="4496244" y="1280035"/>
            <a:ext cx="2488084" cy="3911036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1" dur="1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1" dur="1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1" dur="1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1" dur="1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533400"/>
            <a:ext cx="2438400" cy="1066800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3|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cÖRbb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7" name="Picture Placeholder 6" descr="Monogram College.jpg"/>
          <p:cNvPicPr>
            <a:picLocks noGrp="1" noChangeAspect="1"/>
          </p:cNvPicPr>
          <p:nvPr>
            <p:ph type="pic" idx="1"/>
          </p:nvPr>
        </p:nvPicPr>
        <p:blipFill>
          <a:blip r:embed="rId5"/>
          <a:stretch>
            <a:fillRect/>
          </a:stretch>
        </p:blipFill>
        <p:spPr>
          <a:xfrm rot="420000">
            <a:off x="3231496" y="1946799"/>
            <a:ext cx="5126314" cy="2437356"/>
          </a:xfrm>
        </p:spPr>
      </p:pic>
      <p:pic>
        <p:nvPicPr>
          <p:cNvPr id="5" name="Picture Placeholder 6" descr="Monogram Colleg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20000">
            <a:off x="3231473" y="1183721"/>
            <a:ext cx="5170596" cy="3876888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</p:pic>
    </p:spTree>
  </p:cSld>
  <p:clrMapOvr>
    <a:masterClrMapping/>
  </p:clrMapOvr>
  <p:transition spd="slow">
    <p:push dir="u"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533400"/>
            <a:ext cx="2212848" cy="1066800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4| †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iPb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7" name="Picture Placeholder 6" descr="Monogram College.jpg"/>
          <p:cNvPicPr>
            <a:picLocks noGrp="1" noChangeAspect="1"/>
          </p:cNvPicPr>
          <p:nvPr>
            <p:ph type="pic" idx="1"/>
          </p:nvPr>
        </p:nvPicPr>
        <p:blipFill>
          <a:blip r:embed="rId5"/>
          <a:stretch>
            <a:fillRect/>
          </a:stretch>
        </p:blipFill>
        <p:spPr>
          <a:xfrm rot="420000">
            <a:off x="4379409" y="1278486"/>
            <a:ext cx="2830488" cy="3773982"/>
          </a:xfrm>
        </p:spPr>
      </p:pic>
      <p:pic>
        <p:nvPicPr>
          <p:cNvPr id="5" name="Picture Placeholder 6" descr="Monogram Colleg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20000">
            <a:off x="4093710" y="1183721"/>
            <a:ext cx="3446122" cy="3876888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</p:pic>
    </p:spTree>
  </p:cSld>
  <p:clrMapOvr>
    <a:masterClrMapping/>
  </p:clrMapOvr>
  <p:transition spd="slow">
    <p:push dir="u"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9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533400"/>
            <a:ext cx="2212848" cy="1066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5|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Abyf‚wZ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Placeholder 6" descr="Monogram Colleg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20000">
            <a:off x="4522860" y="1183721"/>
            <a:ext cx="2587822" cy="3876888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</p:pic>
      <p:pic>
        <p:nvPicPr>
          <p:cNvPr id="6" name="Picture Placeholder 6" descr="Monogram Colleg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20000">
            <a:off x="4493822" y="1209556"/>
            <a:ext cx="2579892" cy="3876888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</p:pic>
      <p:pic>
        <p:nvPicPr>
          <p:cNvPr id="7" name="Picture Placeholder 6" descr="Monogram College.jpg"/>
          <p:cNvPicPr>
            <a:picLocks noGrp="1" noChangeAspect="1"/>
          </p:cNvPicPr>
          <p:nvPr>
            <p:ph type="pic" idx="1"/>
          </p:nvPr>
        </p:nvPicPr>
        <p:blipFill>
          <a:blip r:embed="rId7"/>
          <a:stretch>
            <a:fillRect/>
          </a:stretch>
        </p:blipFill>
        <p:spPr>
          <a:xfrm rot="420000">
            <a:off x="3540696" y="1403259"/>
            <a:ext cx="4476466" cy="3357350"/>
          </a:xfrm>
        </p:spPr>
      </p:pic>
      <p:pic>
        <p:nvPicPr>
          <p:cNvPr id="9" name="Picture Placeholder 6" descr="Monogram Colle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20000">
            <a:off x="3376503" y="1510041"/>
            <a:ext cx="4968336" cy="319393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</p:pic>
      <p:pic>
        <p:nvPicPr>
          <p:cNvPr id="8" name="Picture Placeholder 6" descr="Monogram College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420000">
            <a:off x="3296725" y="1589687"/>
            <a:ext cx="5021508" cy="3138442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</p:pic>
    </p:spTree>
  </p:cSld>
  <p:clrMapOvr>
    <a:masterClrMapping/>
  </p:clrMapOvr>
  <p:transition spd="slow">
    <p:push dir="u"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1" dur="1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1" dur="1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1" dur="1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1" dur="1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10.xml><?xml version="1.0" encoding="utf-8"?>
<a:themeOverride xmlns:a="http://schemas.openxmlformats.org/drawingml/2006/main">
  <a:clrScheme name="Verve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1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12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1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4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2.xml><?xml version="1.0" encoding="utf-8"?>
<a:themeOverride xmlns:a="http://schemas.openxmlformats.org/drawingml/2006/main">
  <a:clrScheme name="Verve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3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4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Verve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7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8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9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990</TotalTime>
  <Words>377</Words>
  <Application>Microsoft Office PowerPoint</Application>
  <PresentationFormat>On-screen Show (4:3)</PresentationFormat>
  <Paragraphs>73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Verve</vt:lpstr>
      <vt:lpstr>Flow</vt:lpstr>
      <vt:lpstr>Solstice</vt:lpstr>
      <vt:lpstr>Apex</vt:lpstr>
      <vt:lpstr>Module</vt:lpstr>
      <vt:lpstr>¯^vMZg</vt:lpstr>
      <vt:lpstr>RxeRMr</vt:lpstr>
      <vt:lpstr>Slide 3</vt:lpstr>
      <vt:lpstr>AvR‡Ki cvV †k‡l Avgiv-</vt:lpstr>
      <vt:lpstr>1|Pjb</vt:lpstr>
      <vt:lpstr>2| cywó</vt:lpstr>
      <vt:lpstr>3| cÖRbb</vt:lpstr>
      <vt:lpstr>4| †iPb</vt:lpstr>
      <vt:lpstr>5| Abyf‚wZ</vt:lpstr>
      <vt:lpstr>6| k¦vm-cÖk¦vm</vt:lpstr>
      <vt:lpstr>7| e„w×</vt:lpstr>
      <vt:lpstr>8| Awf‡hvRb</vt:lpstr>
      <vt:lpstr>Avgiv GZÿY Rx‡ei †h ˆewkó¨¸‡jv Rvbjvg- †m¸‡jv Kx Kx?</vt:lpstr>
      <vt:lpstr>RxeRM‡Zi †kÖwYKiY</vt:lpstr>
      <vt:lpstr>ivR¨-1: g‡biv</vt:lpstr>
      <vt:lpstr>ivR¨-2: †cÖvwU÷v</vt:lpstr>
      <vt:lpstr>ivR¨-3: dvbRvB ev QÎvK</vt:lpstr>
      <vt:lpstr>ivR¨-4: cøvw›U (Dw™¢` RMr)</vt:lpstr>
      <vt:lpstr>ivR¨-5: G¨vwb‡gwjqv (cÖvwYRMr)</vt:lpstr>
      <vt:lpstr>Qwe¸‡jv †`L Ges †KvbwU †Kvb iv‡R¨i Zv LvZvq wjL| mgq : 5 wgwbU|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A¼ Kx?</dc:title>
  <dc:creator>Liton</dc:creator>
  <cp:lastModifiedBy>Liton</cp:lastModifiedBy>
  <cp:revision>320</cp:revision>
  <dcterms:created xsi:type="dcterms:W3CDTF">2013-01-02T00:27:26Z</dcterms:created>
  <dcterms:modified xsi:type="dcterms:W3CDTF">2013-12-29T17:08:37Z</dcterms:modified>
</cp:coreProperties>
</file>